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60" r:id="rId5"/>
    <p:sldId id="268" r:id="rId6"/>
    <p:sldId id="269" r:id="rId7"/>
    <p:sldId id="261" r:id="rId8"/>
    <p:sldId id="262" r:id="rId9"/>
    <p:sldId id="270" r:id="rId10"/>
    <p:sldId id="272" r:id="rId11"/>
    <p:sldId id="273" r:id="rId12"/>
    <p:sldId id="274" r:id="rId13"/>
    <p:sldId id="279" r:id="rId14"/>
    <p:sldId id="280" r:id="rId15"/>
    <p:sldId id="263" r:id="rId16"/>
    <p:sldId id="264" r:id="rId17"/>
    <p:sldId id="266" r:id="rId18"/>
    <p:sldId id="275" r:id="rId19"/>
    <p:sldId id="276" r:id="rId20"/>
    <p:sldId id="277" r:id="rId21"/>
    <p:sldId id="265" r:id="rId22"/>
    <p:sldId id="271" r:id="rId23"/>
    <p:sldId id="258" r:id="rId24"/>
    <p:sldId id="259" r:id="rId25"/>
    <p:sldId id="281" r:id="rId26"/>
    <p:sldId id="267"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38ECCF-4AEF-439E-85CB-214E5654154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3EE1FA6E-5A78-475B-A29F-E2921D1ADE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35FC5003-20FC-4260-BBC1-C8CF7B5AF889}"/>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D54228A7-AAA4-4043-BCE5-49D59E198EF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AA090AD-AECB-4DB1-966B-902C0CD13FB3}"/>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263014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FA6033-E7B6-47BD-830C-72F898366791}"/>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0A74B0CD-4BAF-4A91-B93C-36E9D4027F6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BC98942-A437-447F-8FE3-4891AE5E7294}"/>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3CEBAFA7-C44A-451C-8149-A932BE28257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FAAB6A75-3F4D-403C-A943-5486ECF2DDA3}"/>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1973774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4B55B5-6DBF-4A77-9B43-B2014A14EF9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CA63AE75-95DC-43DF-86D4-F1609D984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5B3B46C-7F45-4FB2-B8B6-E33B682420F8}"/>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42F292DF-15EF-44BF-85A2-3A32457C5EE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38CAC5C-C0BB-4D6B-8AF7-EDAE2199C289}"/>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2241999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4BCC5-64E6-44FD-9A9C-43A3EA5BD9B2}"/>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CD39BB9D-7C99-4080-96E4-57CCE7135FE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12078AA3-FB3F-440F-89A2-979894C37F3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09D6D9C3-867D-47CC-A568-BE3B9D2C9B2E}"/>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6" name="Espace réservé du pied de page 5">
            <a:extLst>
              <a:ext uri="{FF2B5EF4-FFF2-40B4-BE49-F238E27FC236}">
                <a16:creationId xmlns:a16="http://schemas.microsoft.com/office/drawing/2014/main" id="{CAA44882-B5E7-4839-AB1D-58E908720FAE}"/>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11D1101-5FDE-4C7C-A20C-9D79DE650E6B}"/>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1316201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3624F9-393D-43C2-8902-A3F409DB1ACC}"/>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FB579836-6F37-4F22-B03D-D0A282BB09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9DBBC58-7BDB-41AD-8E8A-B06DD06A525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45259E89-6465-4E84-8A14-21334A6A35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90CB0CA-A3A7-4DAB-AAEF-AAE5FF81068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C82ABF24-6A49-4D07-B7ED-6E6913E820B5}"/>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8" name="Espace réservé du pied de page 7">
            <a:extLst>
              <a:ext uri="{FF2B5EF4-FFF2-40B4-BE49-F238E27FC236}">
                <a16:creationId xmlns:a16="http://schemas.microsoft.com/office/drawing/2014/main" id="{90185795-8CB1-442C-8DE4-3CD03A3E751B}"/>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CFCB4878-046C-45D0-9DFD-1C005C1B7D3A}"/>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3978540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F50825-8036-4029-BD1D-EFBE7B271BA5}"/>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3BE7DBD7-9A6D-4A37-81A5-35A3683890B3}"/>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4" name="Espace réservé du pied de page 3">
            <a:extLst>
              <a:ext uri="{FF2B5EF4-FFF2-40B4-BE49-F238E27FC236}">
                <a16:creationId xmlns:a16="http://schemas.microsoft.com/office/drawing/2014/main" id="{7BDECE07-33EA-4B86-B135-0009DB44C548}"/>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8B4CE721-8A0A-47CA-AA83-080CEDAE324F}"/>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76828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3448DCB-85AA-4031-80BA-DCE3BD7474B2}"/>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3" name="Espace réservé du pied de page 2">
            <a:extLst>
              <a:ext uri="{FF2B5EF4-FFF2-40B4-BE49-F238E27FC236}">
                <a16:creationId xmlns:a16="http://schemas.microsoft.com/office/drawing/2014/main" id="{F1D66785-9E3B-4144-AE58-29146B47FA50}"/>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53425F72-45BB-4720-8EE0-A3B1C13FAE7A}"/>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1812784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A3223D-F04D-496C-9738-206130DF3DD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7FC0E7D2-8FFD-4B8A-9BC1-61CDF84293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A9660398-5C29-4F67-9BDC-514D627FA3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8625BF4-7BCB-4377-ACCC-B5477F2FF6A4}"/>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6" name="Espace réservé du pied de page 5">
            <a:extLst>
              <a:ext uri="{FF2B5EF4-FFF2-40B4-BE49-F238E27FC236}">
                <a16:creationId xmlns:a16="http://schemas.microsoft.com/office/drawing/2014/main" id="{49504A74-3B96-47B5-A2E0-C293F843F6E6}"/>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FE7B9674-A3EB-4728-A0E6-17DE1ED1656A}"/>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376758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F6DF6-EFCE-4892-802D-E021C72799B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686B736F-7FCC-4335-A41C-07F34548BA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4BABA539-8833-4E8F-96F0-433759C3D1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0C8529B-4C02-40DE-97D1-5B4507B76EB0}"/>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6" name="Espace réservé du pied de page 5">
            <a:extLst>
              <a:ext uri="{FF2B5EF4-FFF2-40B4-BE49-F238E27FC236}">
                <a16:creationId xmlns:a16="http://schemas.microsoft.com/office/drawing/2014/main" id="{C142E16A-7112-45F8-8F92-F52B88C8E158}"/>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70C87EA0-ED76-4711-824D-00D125C0F74C}"/>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2678508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28B012-A2F1-4C3A-8147-F998617C8694}"/>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7F4C7A1E-AB54-4902-812A-48D951F7A9B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91CE15F-22AE-4210-9265-3EBDC978349F}"/>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DBD826B3-4041-4CAC-9AA8-1BFFE2A88B9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B9493B3-ECAC-470E-A793-07D9DA6A79C4}"/>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157552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3671310-9837-4FAB-86D9-9F91883C5E8E}"/>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C0C0057-C95E-46D8-A7F9-DCE1EB2A4B6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8022635-FED6-468A-8FC7-B1EE820216C3}"/>
              </a:ext>
            </a:extLst>
          </p:cNvPr>
          <p:cNvSpPr>
            <a:spLocks noGrp="1"/>
          </p:cNvSpPr>
          <p:nvPr>
            <p:ph type="dt" sz="half" idx="10"/>
          </p:nvPr>
        </p:nvSpPr>
        <p:spPr/>
        <p:txBody>
          <a:body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F70B92D8-6657-492F-B5B8-F76456D9E2F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06BCF96-A562-4313-A520-3BE8963696F8}"/>
              </a:ext>
            </a:extLst>
          </p:cNvPr>
          <p:cNvSpPr>
            <a:spLocks noGrp="1"/>
          </p:cNvSpPr>
          <p:nvPr>
            <p:ph type="sldNum" sz="quarter" idx="12"/>
          </p:nvPr>
        </p:nvSpPr>
        <p:spPr/>
        <p:txBody>
          <a:bodyPr/>
          <a:lstStyle/>
          <a:p>
            <a:fld id="{C8C55641-1C5F-4C1B-A5D4-90976C2CF801}" type="slidenum">
              <a:rPr lang="fr-CA" smtClean="0"/>
              <a:t>‹N°›</a:t>
            </a:fld>
            <a:endParaRPr lang="fr-CA"/>
          </a:p>
        </p:txBody>
      </p:sp>
    </p:spTree>
    <p:extLst>
      <p:ext uri="{BB962C8B-B14F-4D97-AF65-F5344CB8AC3E}">
        <p14:creationId xmlns:p14="http://schemas.microsoft.com/office/powerpoint/2010/main" val="538571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886351D-357E-4317-8F36-A0AE135FBC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8BDAC9B-3F31-4FA3-9344-25014D6477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9EE36BE-E091-4BE9-8E8D-F1BB483781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59B1C-322A-4DFD-B871-EEB16E319924}" type="datetimeFigureOut">
              <a:rPr lang="fr-CA" smtClean="0"/>
              <a:t>2019-10-19</a:t>
            </a:fld>
            <a:endParaRPr lang="fr-CA"/>
          </a:p>
        </p:txBody>
      </p:sp>
      <p:sp>
        <p:nvSpPr>
          <p:cNvPr id="5" name="Espace réservé du pied de page 4">
            <a:extLst>
              <a:ext uri="{FF2B5EF4-FFF2-40B4-BE49-F238E27FC236}">
                <a16:creationId xmlns:a16="http://schemas.microsoft.com/office/drawing/2014/main" id="{95E776AC-F909-4081-BB87-F81EF9C9E1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AA1B0D22-84E0-4DEF-83FC-483D6AF234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55641-1C5F-4C1B-A5D4-90976C2CF801}" type="slidenum">
              <a:rPr lang="fr-CA" smtClean="0"/>
              <a:t>‹N°›</a:t>
            </a:fld>
            <a:endParaRPr lang="fr-CA"/>
          </a:p>
        </p:txBody>
      </p:sp>
    </p:spTree>
    <p:extLst>
      <p:ext uri="{BB962C8B-B14F-4D97-AF65-F5344CB8AC3E}">
        <p14:creationId xmlns:p14="http://schemas.microsoft.com/office/powerpoint/2010/main" val="139848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5320A8-2B41-4406-9600-0F3969AD4D46}"/>
              </a:ext>
            </a:extLst>
          </p:cNvPr>
          <p:cNvSpPr>
            <a:spLocks noGrp="1"/>
          </p:cNvSpPr>
          <p:nvPr>
            <p:ph type="title"/>
          </p:nvPr>
        </p:nvSpPr>
        <p:spPr/>
        <p:txBody>
          <a:bodyPr>
            <a:normAutofit/>
          </a:bodyPr>
          <a:lstStyle/>
          <a:p>
            <a:r>
              <a:rPr lang="en-CA" sz="6000" dirty="0"/>
              <a:t>QUI ES-TU? QU’ES-TU DEVENU?</a:t>
            </a:r>
            <a:endParaRPr lang="fr-CA" sz="6000" dirty="0"/>
          </a:p>
        </p:txBody>
      </p:sp>
      <p:pic>
        <p:nvPicPr>
          <p:cNvPr id="8" name="Espace réservé du contenu 7">
            <a:extLst>
              <a:ext uri="{FF2B5EF4-FFF2-40B4-BE49-F238E27FC236}">
                <a16:creationId xmlns:a16="http://schemas.microsoft.com/office/drawing/2014/main" id="{686CA7CD-B585-47E0-88BA-BE1B3C2B395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1828800"/>
            <a:ext cx="4436165" cy="4002157"/>
          </a:xfrm>
        </p:spPr>
      </p:pic>
      <p:pic>
        <p:nvPicPr>
          <p:cNvPr id="10" name="Espace réservé du contenu 9">
            <a:extLst>
              <a:ext uri="{FF2B5EF4-FFF2-40B4-BE49-F238E27FC236}">
                <a16:creationId xmlns:a16="http://schemas.microsoft.com/office/drawing/2014/main" id="{19DD7BF6-80EA-433B-8562-058FEEABBD3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1828800"/>
            <a:ext cx="4704522" cy="4002157"/>
          </a:xfrm>
        </p:spPr>
      </p:pic>
    </p:spTree>
    <p:extLst>
      <p:ext uri="{BB962C8B-B14F-4D97-AF65-F5344CB8AC3E}">
        <p14:creationId xmlns:p14="http://schemas.microsoft.com/office/powerpoint/2010/main" val="4290336179"/>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4">
            <a:extLst>
              <a:ext uri="{FF2B5EF4-FFF2-40B4-BE49-F238E27FC236}">
                <a16:creationId xmlns:a16="http://schemas.microsoft.com/office/drawing/2014/main" id="{85EE229B-BEA7-44D3-ADB2-54C0A8C84F80}"/>
              </a:ext>
            </a:extLst>
          </p:cNvPr>
          <p:cNvSpPr>
            <a:spLocks noGrp="1"/>
          </p:cNvSpPr>
          <p:nvPr>
            <p:ph type="title"/>
          </p:nvPr>
        </p:nvSpPr>
        <p:spPr>
          <a:xfrm>
            <a:off x="838200" y="985421"/>
            <a:ext cx="10515600" cy="5521911"/>
          </a:xfrm>
        </p:spPr>
        <p:txBody>
          <a:bodyPr>
            <a:normAutofit/>
          </a:bodyPr>
          <a:lstStyle/>
          <a:p>
            <a:r>
              <a:rPr lang="en-CA" sz="2800" dirty="0">
                <a:latin typeface="+mn-lt"/>
              </a:rPr>
              <a:t>Ge 3:8-11 (</a:t>
            </a:r>
            <a:r>
              <a:rPr lang="fr-CA" sz="2800" dirty="0">
                <a:latin typeface="+mn-lt"/>
              </a:rPr>
              <a:t> Alors ils entendirent la voix de l'</a:t>
            </a:r>
            <a:r>
              <a:rPr lang="fr-CA" sz="2800" dirty="0" err="1">
                <a:latin typeface="+mn-lt"/>
              </a:rPr>
              <a:t>Eternel</a:t>
            </a:r>
            <a:r>
              <a:rPr lang="fr-CA" sz="2800" dirty="0">
                <a:latin typeface="+mn-lt"/>
              </a:rPr>
              <a:t> Dieu, qui parcourait le jardin vers le soir, et l'homme et sa femme se cachèrent loin de la face de l'</a:t>
            </a:r>
            <a:r>
              <a:rPr lang="fr-CA" sz="2800" dirty="0" err="1">
                <a:latin typeface="+mn-lt"/>
              </a:rPr>
              <a:t>Eternel</a:t>
            </a:r>
            <a:r>
              <a:rPr lang="fr-CA" sz="2800" dirty="0">
                <a:latin typeface="+mn-lt"/>
              </a:rPr>
              <a:t> Dieu, au milieu des arbres du jardin. Mais l'</a:t>
            </a:r>
            <a:r>
              <a:rPr lang="fr-CA" sz="2800" dirty="0" err="1">
                <a:latin typeface="+mn-lt"/>
              </a:rPr>
              <a:t>Eternel</a:t>
            </a:r>
            <a:r>
              <a:rPr lang="fr-CA" sz="2800" dirty="0">
                <a:latin typeface="+mn-lt"/>
              </a:rPr>
              <a:t> Dieu appela l'homme, et lui dit : </a:t>
            </a:r>
            <a:r>
              <a:rPr lang="fr-CA" sz="2800" b="1" u="sng" dirty="0">
                <a:latin typeface="+mn-lt"/>
              </a:rPr>
              <a:t>Où es-tu </a:t>
            </a:r>
            <a:r>
              <a:rPr lang="fr-CA" sz="2800" dirty="0">
                <a:latin typeface="+mn-lt"/>
              </a:rPr>
              <a:t>? Il répondit : J'ai entendu ta voix dans le jardin, et j'ai eu peur, parce que je suis nu, et je me suis caché. Et l'</a:t>
            </a:r>
            <a:r>
              <a:rPr lang="fr-CA" sz="2800" dirty="0" err="1">
                <a:latin typeface="+mn-lt"/>
              </a:rPr>
              <a:t>Eternel</a:t>
            </a:r>
            <a:r>
              <a:rPr lang="fr-CA" sz="2800" dirty="0">
                <a:latin typeface="+mn-lt"/>
              </a:rPr>
              <a:t> Dieu dit : </a:t>
            </a:r>
            <a:r>
              <a:rPr lang="fr-CA" sz="2800" b="1" u="sng" dirty="0">
                <a:latin typeface="+mn-lt"/>
              </a:rPr>
              <a:t>Qui t'a appris </a:t>
            </a:r>
            <a:r>
              <a:rPr lang="fr-CA" sz="2800" dirty="0">
                <a:latin typeface="+mn-lt"/>
              </a:rPr>
              <a:t>que tu es nu ? Est-ce que tu as mangé de l'arbre dont je t'avais défendu de manger ?)</a:t>
            </a:r>
            <a:br>
              <a:rPr lang="fr-CA" dirty="0"/>
            </a:br>
            <a:br>
              <a:rPr lang="fr-CA" dirty="0"/>
            </a:br>
            <a:endParaRPr lang="fr-CA" dirty="0"/>
          </a:p>
        </p:txBody>
      </p:sp>
      <p:sp>
        <p:nvSpPr>
          <p:cNvPr id="2" name="Espace réservé du texte 1">
            <a:extLst>
              <a:ext uri="{FF2B5EF4-FFF2-40B4-BE49-F238E27FC236}">
                <a16:creationId xmlns:a16="http://schemas.microsoft.com/office/drawing/2014/main" id="{2CB828C0-4E41-4D7D-877A-DCBCDC71B854}"/>
              </a:ext>
            </a:extLst>
          </p:cNvPr>
          <p:cNvSpPr>
            <a:spLocks noGrp="1"/>
          </p:cNvSpPr>
          <p:nvPr>
            <p:ph idx="1"/>
          </p:nvPr>
        </p:nvSpPr>
        <p:spPr/>
        <p:txBody>
          <a:bodyPr/>
          <a:lstStyle/>
          <a:p>
            <a:endParaRPr lang="fr-CA" dirty="0">
              <a:solidFill>
                <a:schemeClr val="accent1"/>
              </a:solidFill>
            </a:endParaRPr>
          </a:p>
          <a:p>
            <a:endParaRPr lang="fr-CA" dirty="0"/>
          </a:p>
        </p:txBody>
      </p:sp>
    </p:spTree>
    <p:extLst>
      <p:ext uri="{BB962C8B-B14F-4D97-AF65-F5344CB8AC3E}">
        <p14:creationId xmlns:p14="http://schemas.microsoft.com/office/powerpoint/2010/main" val="25024598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EA92FE-4125-405B-9C7F-6B10C3561CF7}"/>
              </a:ext>
            </a:extLst>
          </p:cNvPr>
          <p:cNvSpPr>
            <a:spLocks noGrp="1"/>
          </p:cNvSpPr>
          <p:nvPr>
            <p:ph type="title"/>
          </p:nvPr>
        </p:nvSpPr>
        <p:spPr/>
        <p:txBody>
          <a:bodyPr/>
          <a:lstStyle/>
          <a:p>
            <a:endParaRPr lang="fr-CA" dirty="0"/>
          </a:p>
        </p:txBody>
      </p:sp>
      <p:pic>
        <p:nvPicPr>
          <p:cNvPr id="5" name="Espace réservé du contenu 4">
            <a:extLst>
              <a:ext uri="{FF2B5EF4-FFF2-40B4-BE49-F238E27FC236}">
                <a16:creationId xmlns:a16="http://schemas.microsoft.com/office/drawing/2014/main" id="{72CC36EB-307F-4DDC-B61F-EB50698D12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4173" y="1690689"/>
            <a:ext cx="6321288" cy="4643850"/>
          </a:xfrm>
        </p:spPr>
      </p:pic>
    </p:spTree>
    <p:extLst>
      <p:ext uri="{BB962C8B-B14F-4D97-AF65-F5344CB8AC3E}">
        <p14:creationId xmlns:p14="http://schemas.microsoft.com/office/powerpoint/2010/main" val="16454619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BDAFB3-95F9-4287-979F-EB71C8F60221}"/>
              </a:ext>
            </a:extLst>
          </p:cNvPr>
          <p:cNvSpPr>
            <a:spLocks noGrp="1"/>
          </p:cNvSpPr>
          <p:nvPr>
            <p:ph type="title"/>
          </p:nvPr>
        </p:nvSpPr>
        <p:spPr>
          <a:xfrm>
            <a:off x="838200" y="1417983"/>
            <a:ext cx="10515600" cy="272705"/>
          </a:xfrm>
        </p:spPr>
        <p:txBody>
          <a:bodyPr>
            <a:normAutofit fontScale="90000"/>
          </a:bodyPr>
          <a:lstStyle/>
          <a:p>
            <a:r>
              <a:rPr lang="en-CA" dirty="0"/>
              <a:t>1- UN PLAN DE SAUVETAGE, NOUS POUVONS DEVENIR ENFANTS DE DIEU</a:t>
            </a:r>
            <a:endParaRPr lang="fr-CA" dirty="0"/>
          </a:p>
        </p:txBody>
      </p:sp>
      <p:sp>
        <p:nvSpPr>
          <p:cNvPr id="3" name="Espace réservé du contenu 2">
            <a:extLst>
              <a:ext uri="{FF2B5EF4-FFF2-40B4-BE49-F238E27FC236}">
                <a16:creationId xmlns:a16="http://schemas.microsoft.com/office/drawing/2014/main" id="{892B921A-0E80-4040-B257-F2A2BF25E600}"/>
              </a:ext>
            </a:extLst>
          </p:cNvPr>
          <p:cNvSpPr>
            <a:spLocks noGrp="1"/>
          </p:cNvSpPr>
          <p:nvPr>
            <p:ph idx="1"/>
          </p:nvPr>
        </p:nvSpPr>
        <p:spPr>
          <a:xfrm>
            <a:off x="838200" y="2610678"/>
            <a:ext cx="10515600" cy="3566285"/>
          </a:xfrm>
        </p:spPr>
        <p:txBody>
          <a:bodyPr/>
          <a:lstStyle/>
          <a:p>
            <a:r>
              <a:rPr lang="en-CA" dirty="0"/>
              <a:t>Jean 1, 11-14: (</a:t>
            </a:r>
            <a:r>
              <a:rPr lang="fr-CA" dirty="0"/>
              <a:t>Elle est venue chez les siens, et les siens ne l'ont point reçue. Mais à tous ceux qui l'ont reçue, à ceux qui croient en son nom, elle a donné </a:t>
            </a:r>
            <a:r>
              <a:rPr lang="fr-CA" b="1" u="sng" dirty="0"/>
              <a:t>le pouvoir de devenir enfants de Dieu</a:t>
            </a:r>
            <a:r>
              <a:rPr lang="fr-CA" dirty="0"/>
              <a:t>, lesquels sont nés, non du sang, ni de la volonté de la chair, ni de la volonté de l'homme, mais de Dieu. Et la parole a été faite chair, et elle a habité parmi nous, pleine de grâce et de vérité; et nous avons contemplé sa gloire, une gloire comme la gloire du Fils unique venu du Père.</a:t>
            </a:r>
          </a:p>
          <a:p>
            <a:endParaRPr lang="fr-CA" dirty="0"/>
          </a:p>
        </p:txBody>
      </p:sp>
    </p:spTree>
    <p:extLst>
      <p:ext uri="{BB962C8B-B14F-4D97-AF65-F5344CB8AC3E}">
        <p14:creationId xmlns:p14="http://schemas.microsoft.com/office/powerpoint/2010/main" val="1042192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B257716-EE6A-4FFB-AB11-B8B3B8D3DA3E}"/>
              </a:ext>
            </a:extLst>
          </p:cNvPr>
          <p:cNvSpPr>
            <a:spLocks noGrp="1"/>
          </p:cNvSpPr>
          <p:nvPr>
            <p:ph type="title"/>
          </p:nvPr>
        </p:nvSpPr>
        <p:spPr/>
        <p:txBody>
          <a:bodyPr/>
          <a:lstStyle/>
          <a:p>
            <a:endParaRPr lang="fr-CA"/>
          </a:p>
        </p:txBody>
      </p:sp>
      <p:sp>
        <p:nvSpPr>
          <p:cNvPr id="5" name="Espace réservé du contenu 4">
            <a:extLst>
              <a:ext uri="{FF2B5EF4-FFF2-40B4-BE49-F238E27FC236}">
                <a16:creationId xmlns:a16="http://schemas.microsoft.com/office/drawing/2014/main" id="{81756A6C-C89D-4509-BF86-460B4A339006}"/>
              </a:ext>
            </a:extLst>
          </p:cNvPr>
          <p:cNvSpPr>
            <a:spLocks noGrp="1"/>
          </p:cNvSpPr>
          <p:nvPr>
            <p:ph idx="1"/>
          </p:nvPr>
        </p:nvSpPr>
        <p:spPr/>
        <p:txBody>
          <a:bodyPr/>
          <a:lstStyle/>
          <a:p>
            <a:r>
              <a:rPr lang="fr-CA" dirty="0"/>
              <a:t>Ro 10 :14 ‘’ Et comment croiront-ils en celui dont ils n'ont pas entendu parler? Et comment en entendront-ils parler, s'il n'y a personne qui prêche? </a:t>
            </a:r>
            <a:br>
              <a:rPr lang="fr-CA" sz="2400" dirty="0"/>
            </a:br>
            <a:r>
              <a:rPr lang="fr-CA" sz="3200" dirty="0"/>
              <a:t>Ps  32:8  " </a:t>
            </a:r>
            <a:r>
              <a:rPr lang="fr-CA" sz="3200" i="1" dirty="0"/>
              <a:t>Je t'instruirai et te montrerai la voie que tu dois suivre</a:t>
            </a:r>
            <a:r>
              <a:rPr lang="fr-CA" sz="3200" dirty="0"/>
              <a:t>"</a:t>
            </a:r>
            <a:br>
              <a:rPr lang="fr-CA" sz="2400" dirty="0"/>
            </a:br>
            <a:endParaRPr lang="fr-CA" dirty="0"/>
          </a:p>
        </p:txBody>
      </p:sp>
    </p:spTree>
    <p:extLst>
      <p:ext uri="{BB962C8B-B14F-4D97-AF65-F5344CB8AC3E}">
        <p14:creationId xmlns:p14="http://schemas.microsoft.com/office/powerpoint/2010/main" val="25520565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5">
            <a:extLst>
              <a:ext uri="{FF2B5EF4-FFF2-40B4-BE49-F238E27FC236}">
                <a16:creationId xmlns:a16="http://schemas.microsoft.com/office/drawing/2014/main" id="{61E523E4-215B-4B15-91D1-58C6B3B71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791" y="967409"/>
            <a:ext cx="8693425" cy="5194852"/>
          </a:xfrm>
          <a:prstGeom prst="rect">
            <a:avLst/>
          </a:prstGeom>
        </p:spPr>
      </p:pic>
    </p:spTree>
    <p:extLst>
      <p:ext uri="{BB962C8B-B14F-4D97-AF65-F5344CB8AC3E}">
        <p14:creationId xmlns:p14="http://schemas.microsoft.com/office/powerpoint/2010/main" val="20742013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84D884-8CF5-4882-8B71-458DD8F22188}"/>
              </a:ext>
            </a:extLst>
          </p:cNvPr>
          <p:cNvSpPr>
            <a:spLocks noGrp="1"/>
          </p:cNvSpPr>
          <p:nvPr>
            <p:ph type="title"/>
          </p:nvPr>
        </p:nvSpPr>
        <p:spPr/>
        <p:txBody>
          <a:bodyPr>
            <a:normAutofit/>
          </a:bodyPr>
          <a:lstStyle/>
          <a:p>
            <a:br>
              <a:rPr lang="fr-CA" sz="2000" dirty="0"/>
            </a:br>
            <a:endParaRPr lang="fr-CA" sz="2000" dirty="0"/>
          </a:p>
        </p:txBody>
      </p:sp>
      <p:sp>
        <p:nvSpPr>
          <p:cNvPr id="4" name="Espace réservé du contenu 3">
            <a:extLst>
              <a:ext uri="{FF2B5EF4-FFF2-40B4-BE49-F238E27FC236}">
                <a16:creationId xmlns:a16="http://schemas.microsoft.com/office/drawing/2014/main" id="{E3506472-B3AB-4AF2-8BDD-DF327AA0ACA8}"/>
              </a:ext>
            </a:extLst>
          </p:cNvPr>
          <p:cNvSpPr>
            <a:spLocks noGrp="1"/>
          </p:cNvSpPr>
          <p:nvPr>
            <p:ph idx="1"/>
          </p:nvPr>
        </p:nvSpPr>
        <p:spPr/>
        <p:txBody>
          <a:bodyPr/>
          <a:lstStyle/>
          <a:p>
            <a:r>
              <a:rPr lang="en-CA" b="1" dirty="0"/>
              <a:t>DEVENIR</a:t>
            </a:r>
            <a:r>
              <a:rPr lang="en-CA" dirty="0"/>
              <a:t> : COMMENCER À ÊTRE CE QU’ON ÉTAIT PAS,  </a:t>
            </a:r>
            <a:r>
              <a:rPr lang="fr-CA" dirty="0"/>
              <a:t>ÊTRE TRANSFORMÉ, PASSER D’UN ÉTAT À UN AUTRE</a:t>
            </a:r>
            <a:endParaRPr lang="en-CA" dirty="0"/>
          </a:p>
          <a:p>
            <a:r>
              <a:rPr lang="en-CA" b="1" dirty="0"/>
              <a:t>TRADITION</a:t>
            </a:r>
            <a:r>
              <a:rPr lang="en-CA" dirty="0"/>
              <a:t> : </a:t>
            </a:r>
            <a:r>
              <a:rPr lang="fr-CA" dirty="0"/>
              <a:t>MANIÈRE DE PENSER, D'AGIR, OU DE FAIRE QUI EST UN HÉRITAGE.</a:t>
            </a:r>
          </a:p>
          <a:p>
            <a:r>
              <a:rPr lang="fr-CA" b="1" i="1" dirty="0"/>
              <a:t>LE BUT DE LA VIE CHRÉTIENNE EST DE DEVENIR CE QUE J’APPRENDS (DE LA PART DE DIEU)</a:t>
            </a:r>
            <a:endParaRPr lang="fr-CA" dirty="0"/>
          </a:p>
        </p:txBody>
      </p:sp>
    </p:spTree>
    <p:extLst>
      <p:ext uri="{BB962C8B-B14F-4D97-AF65-F5344CB8AC3E}">
        <p14:creationId xmlns:p14="http://schemas.microsoft.com/office/powerpoint/2010/main" val="20692257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FE9A17-BEF8-4090-8BFC-15407E16D924}"/>
              </a:ext>
            </a:extLst>
          </p:cNvPr>
          <p:cNvSpPr>
            <a:spLocks noGrp="1"/>
          </p:cNvSpPr>
          <p:nvPr>
            <p:ph type="title"/>
          </p:nvPr>
        </p:nvSpPr>
        <p:spPr/>
        <p:txBody>
          <a:bodyPr/>
          <a:lstStyle/>
          <a:p>
            <a:r>
              <a:rPr lang="fr-CA" u="sng" dirty="0"/>
              <a:t>2- NOUS POUVONS DEVENIR DES ADULTES SPIRITUELS</a:t>
            </a:r>
            <a:endParaRPr lang="fr-CA" dirty="0"/>
          </a:p>
        </p:txBody>
      </p:sp>
      <p:sp>
        <p:nvSpPr>
          <p:cNvPr id="3" name="Espace réservé du contenu 2">
            <a:extLst>
              <a:ext uri="{FF2B5EF4-FFF2-40B4-BE49-F238E27FC236}">
                <a16:creationId xmlns:a16="http://schemas.microsoft.com/office/drawing/2014/main" id="{B18F155A-5229-4F5F-9343-922E5966AEAB}"/>
              </a:ext>
            </a:extLst>
          </p:cNvPr>
          <p:cNvSpPr>
            <a:spLocks noGrp="1"/>
          </p:cNvSpPr>
          <p:nvPr>
            <p:ph idx="1"/>
          </p:nvPr>
        </p:nvSpPr>
        <p:spPr/>
        <p:txBody>
          <a:bodyPr>
            <a:normAutofit/>
          </a:bodyPr>
          <a:lstStyle/>
          <a:p>
            <a:r>
              <a:rPr lang="en-CA" dirty="0"/>
              <a:t>EPH 4, 11-15: </a:t>
            </a:r>
            <a:r>
              <a:rPr lang="fr-CA" dirty="0"/>
              <a:t>Et il a donné les uns comme apôtres, les autres comme prophètes, les autres comme évangélistes, les autres comme pasteurs et docteurs, </a:t>
            </a:r>
            <a:r>
              <a:rPr lang="fr-CA" b="1" baseline="30000" dirty="0"/>
              <a:t> </a:t>
            </a:r>
            <a:r>
              <a:rPr lang="fr-CA" dirty="0"/>
              <a:t>pour le perfectionnement des saints en vue de l'</a:t>
            </a:r>
            <a:r>
              <a:rPr lang="fr-CA" dirty="0" err="1"/>
              <a:t>oeuvre</a:t>
            </a:r>
            <a:r>
              <a:rPr lang="fr-CA" dirty="0"/>
              <a:t> du ministère et de l'édification du corps de Christ, jusqu'à ce que nous soyons tous parvenus à l'unité de la foi et de la connaissance du Fils de Dieu, à l'état d'homme fait, à la mesure de la stature parfaite de Christ, afin que nous ne soyons plus des enfants, flottants et emportés à tout vent de doctrine, par la tromperie des hommes, par leur ruse dans les moyens de séduction, mais que, professant la vérité dans la charité, nous </a:t>
            </a:r>
            <a:r>
              <a:rPr lang="fr-CA" b="1" u="sng" dirty="0">
                <a:solidFill>
                  <a:schemeClr val="accent1"/>
                </a:solidFill>
              </a:rPr>
              <a:t>croissions</a:t>
            </a:r>
            <a:r>
              <a:rPr lang="fr-CA" dirty="0"/>
              <a:t> </a:t>
            </a:r>
            <a:r>
              <a:rPr lang="fr-CA" b="1" u="sng" dirty="0"/>
              <a:t>à tous égards </a:t>
            </a:r>
            <a:r>
              <a:rPr lang="fr-CA" dirty="0"/>
              <a:t>en celui qui est le chef, Christ.</a:t>
            </a:r>
          </a:p>
          <a:p>
            <a:endParaRPr lang="fr-CA" dirty="0"/>
          </a:p>
        </p:txBody>
      </p:sp>
    </p:spTree>
    <p:extLst>
      <p:ext uri="{BB962C8B-B14F-4D97-AF65-F5344CB8AC3E}">
        <p14:creationId xmlns:p14="http://schemas.microsoft.com/office/powerpoint/2010/main" val="957719152"/>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C42D75-2DD6-4083-B4FB-2800806A3402}"/>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B4EE1566-E389-40F2-91C1-7A1F1D70F0FB}"/>
              </a:ext>
            </a:extLst>
          </p:cNvPr>
          <p:cNvSpPr>
            <a:spLocks noGrp="1"/>
          </p:cNvSpPr>
          <p:nvPr>
            <p:ph idx="1"/>
          </p:nvPr>
        </p:nvSpPr>
        <p:spPr/>
        <p:txBody>
          <a:bodyPr/>
          <a:lstStyle/>
          <a:p>
            <a:r>
              <a:rPr lang="en-CA" dirty="0"/>
              <a:t>COL 1, 28: </a:t>
            </a:r>
            <a:r>
              <a:rPr lang="fr-CA" dirty="0"/>
              <a:t>C'est lui que nous annonçons, exhortant tout homme, et instruisant tout homme en toute sagesse, afin de présenter à Dieu tout homme</a:t>
            </a:r>
            <a:r>
              <a:rPr lang="fr-CA" dirty="0">
                <a:solidFill>
                  <a:schemeClr val="accent1"/>
                </a:solidFill>
              </a:rPr>
              <a:t>, </a:t>
            </a:r>
            <a:r>
              <a:rPr lang="fr-CA" b="1" u="sng" dirty="0">
                <a:solidFill>
                  <a:schemeClr val="accent1"/>
                </a:solidFill>
              </a:rPr>
              <a:t>devenu </a:t>
            </a:r>
            <a:r>
              <a:rPr lang="fr-CA" dirty="0"/>
              <a:t>parfait (accompli) en Christ</a:t>
            </a:r>
          </a:p>
          <a:p>
            <a:endParaRPr lang="fr-CA" dirty="0"/>
          </a:p>
          <a:p>
            <a:r>
              <a:rPr lang="fr-CA" dirty="0"/>
              <a:t> (Français courant</a:t>
            </a:r>
            <a:r>
              <a:rPr lang="fr-CA" i="1" dirty="0"/>
              <a:t>) afin de faire paraître chacun devant Dieu comme </a:t>
            </a:r>
            <a:r>
              <a:rPr lang="fr-CA" b="1" i="1" u="sng" dirty="0">
                <a:solidFill>
                  <a:schemeClr val="accent1"/>
                </a:solidFill>
              </a:rPr>
              <a:t>un être adulte </a:t>
            </a:r>
            <a:r>
              <a:rPr lang="fr-CA" i="1" dirty="0"/>
              <a:t>dans l’union avec le Christ</a:t>
            </a:r>
            <a:r>
              <a:rPr lang="fr-CA" dirty="0"/>
              <a:t>)</a:t>
            </a:r>
          </a:p>
          <a:p>
            <a:pPr marL="0" indent="0">
              <a:buNone/>
            </a:pPr>
            <a:endParaRPr lang="fr-CA" i="1" dirty="0"/>
          </a:p>
          <a:p>
            <a:pPr marL="0" indent="0">
              <a:buNone/>
            </a:pPr>
            <a:endParaRPr lang="fr-CA" dirty="0"/>
          </a:p>
          <a:p>
            <a:endParaRPr lang="fr-CA" dirty="0"/>
          </a:p>
        </p:txBody>
      </p:sp>
    </p:spTree>
    <p:extLst>
      <p:ext uri="{BB962C8B-B14F-4D97-AF65-F5344CB8AC3E}">
        <p14:creationId xmlns:p14="http://schemas.microsoft.com/office/powerpoint/2010/main" val="17072228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6ED7CB2-F08E-4C2D-877F-A33F177E5022}"/>
              </a:ext>
            </a:extLst>
          </p:cNvPr>
          <p:cNvSpPr>
            <a:spLocks noGrp="1"/>
          </p:cNvSpPr>
          <p:nvPr>
            <p:ph type="title"/>
          </p:nvPr>
        </p:nvSpPr>
        <p:spPr/>
        <p:txBody>
          <a:bodyPr/>
          <a:lstStyle/>
          <a:p>
            <a:pPr algn="ctr"/>
            <a:r>
              <a:rPr lang="en-CA" dirty="0"/>
              <a:t>ENFANCE</a:t>
            </a:r>
            <a:endParaRPr lang="fr-CA" dirty="0"/>
          </a:p>
        </p:txBody>
      </p:sp>
      <p:pic>
        <p:nvPicPr>
          <p:cNvPr id="7" name="Espace réservé du contenu 6">
            <a:extLst>
              <a:ext uri="{FF2B5EF4-FFF2-40B4-BE49-F238E27FC236}">
                <a16:creationId xmlns:a16="http://schemas.microsoft.com/office/drawing/2014/main" id="{418E933A-DA7F-4DF7-80E1-CA710210A5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34748" y="2001078"/>
            <a:ext cx="5989982" cy="3617843"/>
          </a:xfrm>
        </p:spPr>
      </p:pic>
    </p:spTree>
    <p:extLst>
      <p:ext uri="{BB962C8B-B14F-4D97-AF65-F5344CB8AC3E}">
        <p14:creationId xmlns:p14="http://schemas.microsoft.com/office/powerpoint/2010/main" val="20356767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E87BDA-8DFB-4D26-88B2-4F2A33B22667}"/>
              </a:ext>
            </a:extLst>
          </p:cNvPr>
          <p:cNvSpPr>
            <a:spLocks noGrp="1"/>
          </p:cNvSpPr>
          <p:nvPr>
            <p:ph type="title"/>
          </p:nvPr>
        </p:nvSpPr>
        <p:spPr/>
        <p:txBody>
          <a:bodyPr/>
          <a:lstStyle/>
          <a:p>
            <a:pPr algn="ctr"/>
            <a:r>
              <a:rPr lang="en-CA" dirty="0"/>
              <a:t>ADOLESCENCE</a:t>
            </a:r>
            <a:endParaRPr lang="fr-CA" dirty="0"/>
          </a:p>
        </p:txBody>
      </p:sp>
      <p:pic>
        <p:nvPicPr>
          <p:cNvPr id="5" name="Espace réservé du contenu 4">
            <a:extLst>
              <a:ext uri="{FF2B5EF4-FFF2-40B4-BE49-F238E27FC236}">
                <a16:creationId xmlns:a16="http://schemas.microsoft.com/office/drawing/2014/main" id="{464F5A28-5A30-448B-913B-17221E995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6210" y="2358887"/>
            <a:ext cx="6069494" cy="3591339"/>
          </a:xfrm>
        </p:spPr>
      </p:pic>
    </p:spTree>
    <p:extLst>
      <p:ext uri="{BB962C8B-B14F-4D97-AF65-F5344CB8AC3E}">
        <p14:creationId xmlns:p14="http://schemas.microsoft.com/office/powerpoint/2010/main" val="2554403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72596EF-5394-4170-9FE5-02EE922D72D4}"/>
              </a:ext>
            </a:extLst>
          </p:cNvPr>
          <p:cNvSpPr>
            <a:spLocks noGrp="1"/>
          </p:cNvSpPr>
          <p:nvPr>
            <p:ph type="title"/>
          </p:nvPr>
        </p:nvSpPr>
        <p:spPr/>
        <p:txBody>
          <a:bodyPr/>
          <a:lstStyle/>
          <a:p>
            <a:pPr algn="ctr"/>
            <a:r>
              <a:rPr lang="en-CA" dirty="0"/>
              <a:t>ADULTES</a:t>
            </a:r>
            <a:endParaRPr lang="fr-CA" dirty="0"/>
          </a:p>
        </p:txBody>
      </p:sp>
      <p:pic>
        <p:nvPicPr>
          <p:cNvPr id="7" name="Espace réservé du contenu 6">
            <a:extLst>
              <a:ext uri="{FF2B5EF4-FFF2-40B4-BE49-F238E27FC236}">
                <a16:creationId xmlns:a16="http://schemas.microsoft.com/office/drawing/2014/main" id="{A1B187F3-6110-4598-B2F5-A6CEF3302E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7026" y="2213114"/>
            <a:ext cx="5711687" cy="3564834"/>
          </a:xfrm>
        </p:spPr>
      </p:pic>
    </p:spTree>
    <p:extLst>
      <p:ext uri="{BB962C8B-B14F-4D97-AF65-F5344CB8AC3E}">
        <p14:creationId xmlns:p14="http://schemas.microsoft.com/office/powerpoint/2010/main" val="27488717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673649E-628B-4F15-9B27-923487D69B5E}"/>
              </a:ext>
            </a:extLst>
          </p:cNvPr>
          <p:cNvSpPr>
            <a:spLocks noGrp="1"/>
          </p:cNvSpPr>
          <p:nvPr>
            <p:ph type="title"/>
          </p:nvPr>
        </p:nvSpPr>
        <p:spPr/>
        <p:txBody>
          <a:bodyPr/>
          <a:lstStyle/>
          <a:p>
            <a:pPr algn="ctr"/>
            <a:r>
              <a:rPr lang="en-CA" dirty="0"/>
              <a:t>QUE VOULEZ-VOUS DEVENIR</a:t>
            </a:r>
            <a:endParaRPr lang="fr-CA" dirty="0"/>
          </a:p>
        </p:txBody>
      </p:sp>
      <p:pic>
        <p:nvPicPr>
          <p:cNvPr id="8" name="Espace réservé du contenu 7">
            <a:extLst>
              <a:ext uri="{FF2B5EF4-FFF2-40B4-BE49-F238E27FC236}">
                <a16:creationId xmlns:a16="http://schemas.microsoft.com/office/drawing/2014/main" id="{A0F690DF-064E-4446-901B-22633C4DEA2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4242" y="1842051"/>
            <a:ext cx="3856383" cy="4147931"/>
          </a:xfrm>
        </p:spPr>
      </p:pic>
      <p:pic>
        <p:nvPicPr>
          <p:cNvPr id="10" name="Espace réservé du contenu 9">
            <a:extLst>
              <a:ext uri="{FF2B5EF4-FFF2-40B4-BE49-F238E27FC236}">
                <a16:creationId xmlns:a16="http://schemas.microsoft.com/office/drawing/2014/main" id="{CB78FFE8-A936-4050-8088-5B79A9CBB7D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26088" y="1842052"/>
            <a:ext cx="3710608" cy="4147930"/>
          </a:xfrm>
        </p:spPr>
      </p:pic>
    </p:spTree>
    <p:extLst>
      <p:ext uri="{BB962C8B-B14F-4D97-AF65-F5344CB8AC3E}">
        <p14:creationId xmlns:p14="http://schemas.microsoft.com/office/powerpoint/2010/main" val="9399115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3F1AFE-54A1-4F3E-9C3F-47521DACECEF}"/>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6EB4AC22-31EA-41D6-A6C3-99F31C94179D}"/>
              </a:ext>
            </a:extLst>
          </p:cNvPr>
          <p:cNvSpPr>
            <a:spLocks noGrp="1"/>
          </p:cNvSpPr>
          <p:nvPr>
            <p:ph idx="1"/>
          </p:nvPr>
        </p:nvSpPr>
        <p:spPr/>
        <p:txBody>
          <a:bodyPr>
            <a:normAutofit/>
          </a:bodyPr>
          <a:lstStyle/>
          <a:p>
            <a:r>
              <a:rPr lang="fr-CA" sz="5400" b="1" dirty="0"/>
              <a:t>PERSÉVÉRER = (continuer à faire et à être ce qu’on a résolu, par </a:t>
            </a:r>
            <a:r>
              <a:rPr lang="fr-CA" sz="5400" b="1" dirty="0">
                <a:solidFill>
                  <a:schemeClr val="accent1"/>
                </a:solidFill>
              </a:rPr>
              <a:t>un acte de volonté</a:t>
            </a:r>
            <a:r>
              <a:rPr lang="fr-CA" sz="5400" b="1" dirty="0"/>
              <a:t> renouvelé)</a:t>
            </a:r>
            <a:endParaRPr lang="fr-CA" sz="5400" dirty="0"/>
          </a:p>
        </p:txBody>
      </p:sp>
    </p:spTree>
    <p:extLst>
      <p:ext uri="{BB962C8B-B14F-4D97-AF65-F5344CB8AC3E}">
        <p14:creationId xmlns:p14="http://schemas.microsoft.com/office/powerpoint/2010/main" val="1670544591"/>
      </p:ext>
    </p:extLst>
  </p:cSld>
  <p:clrMapOvr>
    <a:masterClrMapping/>
  </p:clrMapOvr>
  <p:transition spd="slow">
    <p:wheel spokes="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A24C23-06AA-4FB9-A5DA-C629DF5D8C5E}"/>
              </a:ext>
            </a:extLst>
          </p:cNvPr>
          <p:cNvSpPr>
            <a:spLocks noGrp="1"/>
          </p:cNvSpPr>
          <p:nvPr>
            <p:ph type="title"/>
          </p:nvPr>
        </p:nvSpPr>
        <p:spPr>
          <a:xfrm>
            <a:off x="838200" y="1338469"/>
            <a:ext cx="10515600" cy="1205947"/>
          </a:xfrm>
        </p:spPr>
        <p:txBody>
          <a:bodyPr>
            <a:normAutofit fontScale="90000"/>
          </a:bodyPr>
          <a:lstStyle/>
          <a:p>
            <a:r>
              <a:rPr lang="fr-CA" u="sng" dirty="0"/>
              <a:t>3- NOUS POUVONS DEVENIR PARTICIPANTS DE LA NATURE DIVINE</a:t>
            </a:r>
            <a:endParaRPr lang="fr-CA" dirty="0"/>
          </a:p>
        </p:txBody>
      </p:sp>
      <p:sp>
        <p:nvSpPr>
          <p:cNvPr id="3" name="Espace réservé du contenu 2">
            <a:extLst>
              <a:ext uri="{FF2B5EF4-FFF2-40B4-BE49-F238E27FC236}">
                <a16:creationId xmlns:a16="http://schemas.microsoft.com/office/drawing/2014/main" id="{58AFD123-BAE6-4A19-8542-4F6FFA02D96B}"/>
              </a:ext>
            </a:extLst>
          </p:cNvPr>
          <p:cNvSpPr>
            <a:spLocks noGrp="1"/>
          </p:cNvSpPr>
          <p:nvPr>
            <p:ph idx="1"/>
          </p:nvPr>
        </p:nvSpPr>
        <p:spPr>
          <a:xfrm>
            <a:off x="838200" y="2941983"/>
            <a:ext cx="10515600" cy="3234980"/>
          </a:xfrm>
        </p:spPr>
        <p:txBody>
          <a:bodyPr>
            <a:normAutofit/>
          </a:bodyPr>
          <a:lstStyle/>
          <a:p>
            <a:r>
              <a:rPr lang="en-CA" dirty="0"/>
              <a:t>2Pi 1, 3-4: </a:t>
            </a:r>
            <a:r>
              <a:rPr lang="fr-CA" dirty="0"/>
              <a:t>Comme sa divine </a:t>
            </a:r>
            <a:r>
              <a:rPr lang="fr-CA" b="1" u="sng" dirty="0">
                <a:solidFill>
                  <a:schemeClr val="accent1"/>
                </a:solidFill>
              </a:rPr>
              <a:t>puissance</a:t>
            </a:r>
            <a:r>
              <a:rPr lang="fr-CA" dirty="0"/>
              <a:t> nous a donné tout ce qui contribue à la vie et à la piété, au moyen de la connaissance de celui qui nous a appelés par sa propre gloire et par sa vertu, lesquelles nous assurent de sa part les plus grandes et les plus précieuses promesses, afin que par elles </a:t>
            </a:r>
            <a:r>
              <a:rPr lang="fr-CA" b="1" u="sng" dirty="0"/>
              <a:t>vous deveniez participants de la nature divine</a:t>
            </a:r>
            <a:r>
              <a:rPr lang="fr-CA" dirty="0"/>
              <a:t>, </a:t>
            </a:r>
            <a:r>
              <a:rPr lang="fr-CA" b="1" dirty="0">
                <a:solidFill>
                  <a:schemeClr val="accent1"/>
                </a:solidFill>
              </a:rPr>
              <a:t>en fuyant </a:t>
            </a:r>
            <a:r>
              <a:rPr lang="fr-CA" dirty="0"/>
              <a:t>la corruption qui existe dans le monde par la convoitise,…</a:t>
            </a:r>
          </a:p>
          <a:p>
            <a:endParaRPr lang="fr-CA" dirty="0"/>
          </a:p>
        </p:txBody>
      </p:sp>
      <p:sp>
        <p:nvSpPr>
          <p:cNvPr id="4" name="Espace réservé du contenu 3">
            <a:extLst>
              <a:ext uri="{FF2B5EF4-FFF2-40B4-BE49-F238E27FC236}">
                <a16:creationId xmlns:a16="http://schemas.microsoft.com/office/drawing/2014/main" id="{E9220483-7E77-4EA1-92C4-310FA269335E}"/>
              </a:ext>
            </a:extLst>
          </p:cNvPr>
          <p:cNvSpPr>
            <a:spLocks noGrp="1"/>
          </p:cNvSpPr>
          <p:nvPr>
            <p:ph sz="half" idx="4294967295"/>
          </p:nvPr>
        </p:nvSpPr>
        <p:spPr>
          <a:xfrm>
            <a:off x="7010400" y="1825625"/>
            <a:ext cx="5181600" cy="4351338"/>
          </a:xfrm>
        </p:spPr>
        <p:txBody>
          <a:bodyPr>
            <a:normAutofit/>
          </a:bodyPr>
          <a:lstStyle/>
          <a:p>
            <a:pPr marL="0" indent="0">
              <a:buNone/>
            </a:pPr>
            <a:endParaRPr lang="fr-CA" dirty="0"/>
          </a:p>
          <a:p>
            <a:endParaRPr lang="fr-CA" dirty="0"/>
          </a:p>
        </p:txBody>
      </p:sp>
    </p:spTree>
    <p:extLst>
      <p:ext uri="{BB962C8B-B14F-4D97-AF65-F5344CB8AC3E}">
        <p14:creationId xmlns:p14="http://schemas.microsoft.com/office/powerpoint/2010/main" val="1046744370"/>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A29FE6-2158-4DC7-BD2F-CA0BFF2D5986}"/>
              </a:ext>
            </a:extLst>
          </p:cNvPr>
          <p:cNvSpPr>
            <a:spLocks noGrp="1"/>
          </p:cNvSpPr>
          <p:nvPr>
            <p:ph type="title"/>
          </p:nvPr>
        </p:nvSpPr>
        <p:spPr/>
        <p:txBody>
          <a:bodyPr/>
          <a:lstStyle/>
          <a:p>
            <a:r>
              <a:rPr lang="en-CA" dirty="0"/>
              <a:t>FUIR LES CONVOITISES QUI FONT LA GUERRE À NOTRE ÂME</a:t>
            </a:r>
            <a:endParaRPr lang="fr-CA" dirty="0"/>
          </a:p>
        </p:txBody>
      </p:sp>
      <p:pic>
        <p:nvPicPr>
          <p:cNvPr id="6" name="Espace réservé du contenu 5">
            <a:extLst>
              <a:ext uri="{FF2B5EF4-FFF2-40B4-BE49-F238E27FC236}">
                <a16:creationId xmlns:a16="http://schemas.microsoft.com/office/drawing/2014/main" id="{37603E74-A15E-40FE-85E0-2DB5EF93FFC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838199" y="2252869"/>
            <a:ext cx="4542183" cy="4240005"/>
          </a:xfrm>
        </p:spPr>
      </p:pic>
      <p:pic>
        <p:nvPicPr>
          <p:cNvPr id="5" name="Espace réservé du contenu 4">
            <a:extLst>
              <a:ext uri="{FF2B5EF4-FFF2-40B4-BE49-F238E27FC236}">
                <a16:creationId xmlns:a16="http://schemas.microsoft.com/office/drawing/2014/main" id="{885E899F-47AB-434D-B676-7C88C965DBA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096000" y="2093843"/>
            <a:ext cx="4664765" cy="4558748"/>
          </a:xfrm>
        </p:spPr>
      </p:pic>
    </p:spTree>
    <p:extLst>
      <p:ext uri="{BB962C8B-B14F-4D97-AF65-F5344CB8AC3E}">
        <p14:creationId xmlns:p14="http://schemas.microsoft.com/office/powerpoint/2010/main" val="159104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CAA62-B43D-4D41-8859-8B6191AAA4C9}"/>
              </a:ext>
            </a:extLst>
          </p:cNvPr>
          <p:cNvSpPr>
            <a:spLocks noGrp="1"/>
          </p:cNvSpPr>
          <p:nvPr>
            <p:ph type="title"/>
          </p:nvPr>
        </p:nvSpPr>
        <p:spPr/>
        <p:txBody>
          <a:bodyPr/>
          <a:lstStyle/>
          <a:p>
            <a:r>
              <a:rPr lang="en-CA" dirty="0"/>
              <a:t>Que dire des distractions, des attractions?</a:t>
            </a:r>
            <a:endParaRPr lang="fr-CA" dirty="0"/>
          </a:p>
        </p:txBody>
      </p:sp>
      <p:pic>
        <p:nvPicPr>
          <p:cNvPr id="6" name="Espace réservé du contenu 5">
            <a:extLst>
              <a:ext uri="{FF2B5EF4-FFF2-40B4-BE49-F238E27FC236}">
                <a16:creationId xmlns:a16="http://schemas.microsoft.com/office/drawing/2014/main" id="{2096465E-BA02-4A0A-AB49-51C866F2D30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67409" y="1948070"/>
            <a:ext cx="4704521" cy="3816626"/>
          </a:xfrm>
        </p:spPr>
      </p:pic>
      <p:pic>
        <p:nvPicPr>
          <p:cNvPr id="8" name="Espace réservé du contenu 7">
            <a:extLst>
              <a:ext uri="{FF2B5EF4-FFF2-40B4-BE49-F238E27FC236}">
                <a16:creationId xmlns:a16="http://schemas.microsoft.com/office/drawing/2014/main" id="{AE1C999E-F1F3-418C-9DA1-0264B166E07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419826"/>
            <a:ext cx="5181600" cy="3162935"/>
          </a:xfrm>
        </p:spPr>
      </p:pic>
    </p:spTree>
    <p:extLst>
      <p:ext uri="{BB962C8B-B14F-4D97-AF65-F5344CB8AC3E}">
        <p14:creationId xmlns:p14="http://schemas.microsoft.com/office/powerpoint/2010/main" val="3602315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A6B1A6-1595-4A2B-9882-CE943D8AA23E}"/>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6A7CB538-33F2-456E-8627-0FA8025D0057}"/>
              </a:ext>
            </a:extLst>
          </p:cNvPr>
          <p:cNvSpPr>
            <a:spLocks noGrp="1"/>
          </p:cNvSpPr>
          <p:nvPr>
            <p:ph idx="1"/>
          </p:nvPr>
        </p:nvSpPr>
        <p:spPr/>
        <p:txBody>
          <a:bodyPr/>
          <a:lstStyle/>
          <a:p>
            <a:r>
              <a:rPr lang="fr-CA" dirty="0"/>
              <a:t>Hé 2 :1 (C'est pourquoi nous devons d'autant plus nous attacher aux choses que nous avons entendues, de peur que nous ne soyons emportés loin d'elles)</a:t>
            </a:r>
          </a:p>
          <a:p>
            <a:r>
              <a:rPr lang="fr-CA" dirty="0"/>
              <a:t>EPH 4 : 20-24 (Mais vous, ce n'est pas ainsi que vous avez appris Christ, si du moins vous l'avez entendu, et si, conformément à la vérité qui est en Jésus, c'est en lui que </a:t>
            </a:r>
            <a:r>
              <a:rPr lang="fr-CA" dirty="0">
                <a:solidFill>
                  <a:schemeClr val="accent1"/>
                </a:solidFill>
              </a:rPr>
              <a:t>vous avez été instruits </a:t>
            </a:r>
            <a:r>
              <a:rPr lang="fr-CA" dirty="0"/>
              <a:t>à vous dépouiller, eu égard à votre vie passée, du vieil homme qui se corrompt par les convoitises trompeuses, à être renouvelés dans l'esprit de votre intelligence et à revêtir l'homme nouveau, créé selon Dieu dans une justice et une sainteté que produit la vérité.)</a:t>
            </a:r>
          </a:p>
        </p:txBody>
      </p:sp>
    </p:spTree>
    <p:extLst>
      <p:ext uri="{BB962C8B-B14F-4D97-AF65-F5344CB8AC3E}">
        <p14:creationId xmlns:p14="http://schemas.microsoft.com/office/powerpoint/2010/main" val="577180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EBD4F1E-2242-4809-B46B-C433127121DF}"/>
              </a:ext>
            </a:extLst>
          </p:cNvPr>
          <p:cNvSpPr>
            <a:spLocks noGrp="1"/>
          </p:cNvSpPr>
          <p:nvPr>
            <p:ph type="title"/>
          </p:nvPr>
        </p:nvSpPr>
        <p:spPr/>
        <p:txBody>
          <a:bodyPr/>
          <a:lstStyle/>
          <a:p>
            <a:pPr algn="ctr"/>
            <a:r>
              <a:rPr lang="en-CA" dirty="0"/>
              <a:t>LES YEUX FIXÉS SUR L’HUILE</a:t>
            </a:r>
            <a:endParaRPr lang="fr-CA" dirty="0"/>
          </a:p>
        </p:txBody>
      </p:sp>
      <p:pic>
        <p:nvPicPr>
          <p:cNvPr id="7" name="Espace réservé du contenu 6">
            <a:extLst>
              <a:ext uri="{FF2B5EF4-FFF2-40B4-BE49-F238E27FC236}">
                <a16:creationId xmlns:a16="http://schemas.microsoft.com/office/drawing/2014/main" id="{8FE790DA-C5EB-43DB-97FE-C36F8CB2DD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8436" y="1690689"/>
            <a:ext cx="4350328" cy="4802186"/>
          </a:xfrm>
        </p:spPr>
      </p:pic>
    </p:spTree>
    <p:extLst>
      <p:ext uri="{BB962C8B-B14F-4D97-AF65-F5344CB8AC3E}">
        <p14:creationId xmlns:p14="http://schemas.microsoft.com/office/powerpoint/2010/main" val="35550156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F4CF53-C387-44C2-8870-EF03BEFB8100}"/>
              </a:ext>
            </a:extLst>
          </p:cNvPr>
          <p:cNvSpPr>
            <a:spLocks noGrp="1"/>
          </p:cNvSpPr>
          <p:nvPr>
            <p:ph type="title"/>
          </p:nvPr>
        </p:nvSpPr>
        <p:spPr/>
        <p:txBody>
          <a:bodyPr>
            <a:normAutofit/>
          </a:bodyPr>
          <a:lstStyle/>
          <a:p>
            <a:pPr algn="ctr"/>
            <a:r>
              <a:rPr lang="en-CA" sz="3200" dirty="0"/>
              <a:t>Deux natures </a:t>
            </a:r>
            <a:r>
              <a:rPr lang="en-CA" sz="3200" dirty="0" err="1"/>
              <a:t>s’affrontent</a:t>
            </a:r>
            <a:r>
              <a:rPr lang="en-CA" sz="3200" dirty="0"/>
              <a:t>, </a:t>
            </a:r>
            <a:r>
              <a:rPr lang="en-CA" sz="3200" dirty="0" err="1"/>
              <a:t>une</a:t>
            </a:r>
            <a:r>
              <a:rPr lang="en-CA" sz="3200" dirty="0"/>
              <a:t> </a:t>
            </a:r>
            <a:r>
              <a:rPr lang="en-CA" sz="3200" dirty="0" err="1"/>
              <a:t>charnelle</a:t>
            </a:r>
            <a:r>
              <a:rPr lang="en-CA" sz="3200" dirty="0"/>
              <a:t> et </a:t>
            </a:r>
            <a:r>
              <a:rPr lang="en-CA" sz="3200" dirty="0" err="1"/>
              <a:t>l’autre</a:t>
            </a:r>
            <a:r>
              <a:rPr lang="en-CA" sz="3200" dirty="0"/>
              <a:t> </a:t>
            </a:r>
            <a:r>
              <a:rPr lang="en-CA" sz="3200" dirty="0" err="1"/>
              <a:t>spirituelle</a:t>
            </a:r>
            <a:endParaRPr lang="fr-CA" sz="3200" dirty="0"/>
          </a:p>
        </p:txBody>
      </p:sp>
      <p:sp>
        <p:nvSpPr>
          <p:cNvPr id="3" name="Espace réservé du texte 2">
            <a:extLst>
              <a:ext uri="{FF2B5EF4-FFF2-40B4-BE49-F238E27FC236}">
                <a16:creationId xmlns:a16="http://schemas.microsoft.com/office/drawing/2014/main" id="{1C0F9551-B911-45C4-B1A3-CE1B44CF1E65}"/>
              </a:ext>
            </a:extLst>
          </p:cNvPr>
          <p:cNvSpPr>
            <a:spLocks noGrp="1"/>
          </p:cNvSpPr>
          <p:nvPr>
            <p:ph type="body" idx="1"/>
          </p:nvPr>
        </p:nvSpPr>
        <p:spPr>
          <a:xfrm>
            <a:off x="839788" y="1681163"/>
            <a:ext cx="5157787" cy="493866"/>
          </a:xfrm>
        </p:spPr>
        <p:txBody>
          <a:bodyPr/>
          <a:lstStyle/>
          <a:p>
            <a:pPr algn="ctr"/>
            <a:r>
              <a:rPr lang="en-CA" dirty="0"/>
              <a:t>DOUBLE IDENTITÉ</a:t>
            </a:r>
            <a:endParaRPr lang="fr-CA" dirty="0"/>
          </a:p>
        </p:txBody>
      </p:sp>
      <p:pic>
        <p:nvPicPr>
          <p:cNvPr id="7" name="Espace réservé du contenu 6">
            <a:extLst>
              <a:ext uri="{FF2B5EF4-FFF2-40B4-BE49-F238E27FC236}">
                <a16:creationId xmlns:a16="http://schemas.microsoft.com/office/drawing/2014/main" id="{D00671D8-F7E9-4E84-90BA-C16E192EA7E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33996" y="2592280"/>
            <a:ext cx="3923930" cy="3160450"/>
          </a:xfrm>
        </p:spPr>
      </p:pic>
      <p:sp>
        <p:nvSpPr>
          <p:cNvPr id="4" name="Espace réservé du texte 3">
            <a:extLst>
              <a:ext uri="{FF2B5EF4-FFF2-40B4-BE49-F238E27FC236}">
                <a16:creationId xmlns:a16="http://schemas.microsoft.com/office/drawing/2014/main" id="{8A57B4DD-3893-4D47-9D25-E7AE5AAA18D4}"/>
              </a:ext>
            </a:extLst>
          </p:cNvPr>
          <p:cNvSpPr>
            <a:spLocks noGrp="1"/>
          </p:cNvSpPr>
          <p:nvPr>
            <p:ph type="body" sz="quarter" idx="3"/>
          </p:nvPr>
        </p:nvSpPr>
        <p:spPr>
          <a:xfrm>
            <a:off x="6172200" y="1681163"/>
            <a:ext cx="5183188" cy="493866"/>
          </a:xfrm>
        </p:spPr>
        <p:txBody>
          <a:bodyPr/>
          <a:lstStyle/>
          <a:p>
            <a:pPr algn="ctr"/>
            <a:r>
              <a:rPr lang="en-CA" dirty="0"/>
              <a:t>BIPOLARITÉ SPIRITUELLE</a:t>
            </a:r>
            <a:endParaRPr lang="fr-CA" dirty="0"/>
          </a:p>
        </p:txBody>
      </p:sp>
      <p:pic>
        <p:nvPicPr>
          <p:cNvPr id="9" name="Espace réservé du contenu 8">
            <a:extLst>
              <a:ext uri="{FF2B5EF4-FFF2-40B4-BE49-F238E27FC236}">
                <a16:creationId xmlns:a16="http://schemas.microsoft.com/office/drawing/2014/main" id="{15697DBA-B6FE-41E6-A004-DF09448BF6C3}"/>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897949" y="2592278"/>
            <a:ext cx="3559945" cy="3160451"/>
          </a:xfrm>
        </p:spPr>
      </p:pic>
    </p:spTree>
    <p:extLst>
      <p:ext uri="{BB962C8B-B14F-4D97-AF65-F5344CB8AC3E}">
        <p14:creationId xmlns:p14="http://schemas.microsoft.com/office/powerpoint/2010/main" val="195468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D694CC-FAD8-4638-BD46-7FE65EB99358}"/>
              </a:ext>
            </a:extLst>
          </p:cNvPr>
          <p:cNvSpPr>
            <a:spLocks noGrp="1"/>
          </p:cNvSpPr>
          <p:nvPr>
            <p:ph type="title"/>
          </p:nvPr>
        </p:nvSpPr>
        <p:spPr/>
        <p:txBody>
          <a:bodyPr>
            <a:normAutofit/>
          </a:bodyPr>
          <a:lstStyle/>
          <a:p>
            <a:pPr algn="ctr"/>
            <a:r>
              <a:rPr lang="en-CA" sz="5400" dirty="0"/>
              <a:t>DOUBLE NATIONALITÉ</a:t>
            </a:r>
            <a:endParaRPr lang="fr-CA" sz="5400" dirty="0"/>
          </a:p>
        </p:txBody>
      </p:sp>
      <p:pic>
        <p:nvPicPr>
          <p:cNvPr id="10" name="Espace réservé du contenu 7">
            <a:extLst>
              <a:ext uri="{FF2B5EF4-FFF2-40B4-BE49-F238E27FC236}">
                <a16:creationId xmlns:a16="http://schemas.microsoft.com/office/drawing/2014/main" id="{3E33DB89-6F86-42D2-90E9-AE3C695041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7339" y="1825625"/>
            <a:ext cx="7739269" cy="4351338"/>
          </a:xfrm>
          <a:prstGeom prst="rect">
            <a:avLst/>
          </a:prstGeom>
        </p:spPr>
      </p:pic>
      <p:sp>
        <p:nvSpPr>
          <p:cNvPr id="3" name="Espace réservé du texte 2">
            <a:extLst>
              <a:ext uri="{FF2B5EF4-FFF2-40B4-BE49-F238E27FC236}">
                <a16:creationId xmlns:a16="http://schemas.microsoft.com/office/drawing/2014/main" id="{6D3BC6F4-6A05-44FF-9F21-A6D7D40050F5}"/>
              </a:ext>
            </a:extLst>
          </p:cNvPr>
          <p:cNvSpPr>
            <a:spLocks noGrp="1"/>
          </p:cNvSpPr>
          <p:nvPr>
            <p:ph type="body" idx="4294967295"/>
          </p:nvPr>
        </p:nvSpPr>
        <p:spPr>
          <a:xfrm>
            <a:off x="0" y="1681163"/>
            <a:ext cx="5157788" cy="823912"/>
          </a:xfrm>
        </p:spPr>
        <p:txBody>
          <a:bodyPr>
            <a:noAutofit/>
          </a:bodyPr>
          <a:lstStyle/>
          <a:p>
            <a:r>
              <a:rPr lang="en-CA" sz="3200" dirty="0" err="1"/>
              <a:t>Citoyen</a:t>
            </a:r>
            <a:r>
              <a:rPr lang="en-CA" sz="3200" dirty="0"/>
              <a:t> du </a:t>
            </a:r>
            <a:r>
              <a:rPr lang="en-CA" sz="3200" dirty="0" err="1"/>
              <a:t>ciel</a:t>
            </a:r>
            <a:r>
              <a:rPr lang="en-CA" sz="3200" dirty="0"/>
              <a:t> et </a:t>
            </a:r>
            <a:r>
              <a:rPr lang="en-CA" sz="3200" dirty="0" err="1"/>
              <a:t>citoyen</a:t>
            </a:r>
            <a:r>
              <a:rPr lang="en-CA" sz="3200" dirty="0"/>
              <a:t> de la </a:t>
            </a:r>
            <a:r>
              <a:rPr lang="en-CA" sz="3200" dirty="0" err="1"/>
              <a:t>terre</a:t>
            </a:r>
            <a:endParaRPr lang="fr-CA" sz="3200" dirty="0"/>
          </a:p>
        </p:txBody>
      </p:sp>
    </p:spTree>
    <p:extLst>
      <p:ext uri="{BB962C8B-B14F-4D97-AF65-F5344CB8AC3E}">
        <p14:creationId xmlns:p14="http://schemas.microsoft.com/office/powerpoint/2010/main" val="35045886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6C824731-F136-4C4F-91B1-DC9CA5C219B4}"/>
              </a:ext>
            </a:extLst>
          </p:cNvPr>
          <p:cNvSpPr>
            <a:spLocks noGrp="1"/>
          </p:cNvSpPr>
          <p:nvPr>
            <p:ph type="title"/>
          </p:nvPr>
        </p:nvSpPr>
        <p:spPr>
          <a:xfrm>
            <a:off x="838200" y="967409"/>
            <a:ext cx="10515600" cy="723279"/>
          </a:xfrm>
        </p:spPr>
        <p:txBody>
          <a:bodyPr>
            <a:normAutofit fontScale="90000"/>
          </a:bodyPr>
          <a:lstStyle/>
          <a:p>
            <a:pPr algn="ctr"/>
            <a:r>
              <a:rPr lang="en-CA" sz="3600" dirty="0"/>
              <a:t>LEQUEL DE NOS PASSEPORT A LE PLUS D’ÉTAMPES?</a:t>
            </a:r>
            <a:br>
              <a:rPr lang="fr-CA" dirty="0"/>
            </a:br>
            <a:endParaRPr lang="fr-CA" dirty="0"/>
          </a:p>
        </p:txBody>
      </p:sp>
      <p:pic>
        <p:nvPicPr>
          <p:cNvPr id="9" name="Espace réservé du contenu 7">
            <a:extLst>
              <a:ext uri="{FF2B5EF4-FFF2-40B4-BE49-F238E27FC236}">
                <a16:creationId xmlns:a16="http://schemas.microsoft.com/office/drawing/2014/main" id="{A02C4FAD-54F1-492B-8AC6-FE31ED5CF6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9947" y="1895061"/>
            <a:ext cx="6692349" cy="4094922"/>
          </a:xfrm>
        </p:spPr>
      </p:pic>
    </p:spTree>
    <p:extLst>
      <p:ext uri="{BB962C8B-B14F-4D97-AF65-F5344CB8AC3E}">
        <p14:creationId xmlns:p14="http://schemas.microsoft.com/office/powerpoint/2010/main" val="10889230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1FE8AF8-2B7D-40C1-96B8-AA4E9912690F}"/>
              </a:ext>
            </a:extLst>
          </p:cNvPr>
          <p:cNvSpPr>
            <a:spLocks noGrp="1"/>
          </p:cNvSpPr>
          <p:nvPr>
            <p:ph type="title"/>
          </p:nvPr>
        </p:nvSpPr>
        <p:spPr/>
        <p:txBody>
          <a:bodyPr>
            <a:normAutofit/>
          </a:bodyPr>
          <a:lstStyle/>
          <a:p>
            <a:pPr algn="ctr"/>
            <a:r>
              <a:rPr lang="en-CA" sz="3600" b="1" dirty="0"/>
              <a:t>DIS-MOI QUI TU FRÉQUENTES, JE TE DIRAI QUI TU ES.</a:t>
            </a:r>
            <a:endParaRPr lang="fr-CA" sz="3600" b="1" dirty="0"/>
          </a:p>
        </p:txBody>
      </p:sp>
      <p:sp>
        <p:nvSpPr>
          <p:cNvPr id="5" name="Espace réservé du texte 4">
            <a:extLst>
              <a:ext uri="{FF2B5EF4-FFF2-40B4-BE49-F238E27FC236}">
                <a16:creationId xmlns:a16="http://schemas.microsoft.com/office/drawing/2014/main" id="{C1F858C1-2033-459A-94EC-81C92C6B4EA3}"/>
              </a:ext>
            </a:extLst>
          </p:cNvPr>
          <p:cNvSpPr>
            <a:spLocks noGrp="1"/>
          </p:cNvSpPr>
          <p:nvPr>
            <p:ph type="body" idx="1"/>
          </p:nvPr>
        </p:nvSpPr>
        <p:spPr/>
        <p:txBody>
          <a:bodyPr/>
          <a:lstStyle/>
          <a:p>
            <a:pPr algn="ctr"/>
            <a:r>
              <a:rPr lang="en-CA" dirty="0"/>
              <a:t>LA FRAUDE</a:t>
            </a:r>
            <a:endParaRPr lang="fr-CA" dirty="0"/>
          </a:p>
        </p:txBody>
      </p:sp>
      <p:sp>
        <p:nvSpPr>
          <p:cNvPr id="7" name="Espace réservé du texte 6">
            <a:extLst>
              <a:ext uri="{FF2B5EF4-FFF2-40B4-BE49-F238E27FC236}">
                <a16:creationId xmlns:a16="http://schemas.microsoft.com/office/drawing/2014/main" id="{38D902EB-5973-4FE4-8DCE-80F686FF5F81}"/>
              </a:ext>
            </a:extLst>
          </p:cNvPr>
          <p:cNvSpPr>
            <a:spLocks noGrp="1"/>
          </p:cNvSpPr>
          <p:nvPr>
            <p:ph type="body" sz="quarter" idx="3"/>
          </p:nvPr>
        </p:nvSpPr>
        <p:spPr/>
        <p:txBody>
          <a:bodyPr/>
          <a:lstStyle/>
          <a:p>
            <a:pPr algn="ctr"/>
            <a:r>
              <a:rPr lang="en-CA" dirty="0"/>
              <a:t>LE CRIME ORGANISÉ</a:t>
            </a:r>
            <a:endParaRPr lang="fr-CA" dirty="0"/>
          </a:p>
        </p:txBody>
      </p:sp>
      <p:pic>
        <p:nvPicPr>
          <p:cNvPr id="12" name="Espace réservé du contenu 11">
            <a:extLst>
              <a:ext uri="{FF2B5EF4-FFF2-40B4-BE49-F238E27FC236}">
                <a16:creationId xmlns:a16="http://schemas.microsoft.com/office/drawing/2014/main" id="{CCFF4F09-3496-41D7-8AB4-318936B9DF2B}"/>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172200" y="2690191"/>
            <a:ext cx="4482548" cy="3657600"/>
          </a:xfrm>
        </p:spPr>
      </p:pic>
      <p:pic>
        <p:nvPicPr>
          <p:cNvPr id="8" name="Espace réservé du contenu 7">
            <a:extLst>
              <a:ext uri="{FF2B5EF4-FFF2-40B4-BE49-F238E27FC236}">
                <a16:creationId xmlns:a16="http://schemas.microsoft.com/office/drawing/2014/main" id="{10B15CF3-84E2-4ECF-80F6-BC2546F322D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40904" y="2505075"/>
            <a:ext cx="4320071" cy="3842716"/>
          </a:xfrm>
        </p:spPr>
      </p:pic>
    </p:spTree>
    <p:extLst>
      <p:ext uri="{BB962C8B-B14F-4D97-AF65-F5344CB8AC3E}">
        <p14:creationId xmlns:p14="http://schemas.microsoft.com/office/powerpoint/2010/main" val="1047221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6B4DF1-7F55-4801-B973-F740CF1FBF43}"/>
              </a:ext>
            </a:extLst>
          </p:cNvPr>
          <p:cNvSpPr>
            <a:spLocks noGrp="1"/>
          </p:cNvSpPr>
          <p:nvPr>
            <p:ph type="title"/>
          </p:nvPr>
        </p:nvSpPr>
        <p:spPr/>
        <p:txBody>
          <a:bodyPr>
            <a:normAutofit/>
          </a:bodyPr>
          <a:lstStyle/>
          <a:p>
            <a:pPr algn="ctr"/>
            <a:r>
              <a:rPr lang="en-CA" sz="2800" b="1" dirty="0"/>
              <a:t>LES MAUVAISES COMPAGNIES CORROMPENT LES BONNES MOEURS</a:t>
            </a:r>
            <a:endParaRPr lang="fr-CA" sz="2800" b="1" dirty="0"/>
          </a:p>
        </p:txBody>
      </p:sp>
      <p:sp>
        <p:nvSpPr>
          <p:cNvPr id="3" name="Espace réservé du texte 2">
            <a:extLst>
              <a:ext uri="{FF2B5EF4-FFF2-40B4-BE49-F238E27FC236}">
                <a16:creationId xmlns:a16="http://schemas.microsoft.com/office/drawing/2014/main" id="{D4B1D1A5-3BA9-4D17-AD11-3BE20E23FBD9}"/>
              </a:ext>
            </a:extLst>
          </p:cNvPr>
          <p:cNvSpPr>
            <a:spLocks noGrp="1"/>
          </p:cNvSpPr>
          <p:nvPr>
            <p:ph type="body" idx="1"/>
          </p:nvPr>
        </p:nvSpPr>
        <p:spPr/>
        <p:txBody>
          <a:bodyPr/>
          <a:lstStyle/>
          <a:p>
            <a:pPr algn="ctr"/>
            <a:r>
              <a:rPr lang="en-CA" dirty="0"/>
              <a:t>PROSTITUTION</a:t>
            </a:r>
            <a:endParaRPr lang="fr-CA" dirty="0"/>
          </a:p>
        </p:txBody>
      </p:sp>
      <p:sp>
        <p:nvSpPr>
          <p:cNvPr id="5" name="Espace réservé du texte 4">
            <a:extLst>
              <a:ext uri="{FF2B5EF4-FFF2-40B4-BE49-F238E27FC236}">
                <a16:creationId xmlns:a16="http://schemas.microsoft.com/office/drawing/2014/main" id="{8F9BE226-30DE-451B-8F2D-F3546DB1165F}"/>
              </a:ext>
            </a:extLst>
          </p:cNvPr>
          <p:cNvSpPr>
            <a:spLocks noGrp="1"/>
          </p:cNvSpPr>
          <p:nvPr>
            <p:ph type="body" sz="quarter" idx="3"/>
          </p:nvPr>
        </p:nvSpPr>
        <p:spPr/>
        <p:txBody>
          <a:bodyPr/>
          <a:lstStyle/>
          <a:p>
            <a:pPr algn="ctr"/>
            <a:r>
              <a:rPr lang="en-CA" dirty="0"/>
              <a:t>VIOLENCE</a:t>
            </a:r>
            <a:endParaRPr lang="fr-CA" dirty="0"/>
          </a:p>
        </p:txBody>
      </p:sp>
      <p:pic>
        <p:nvPicPr>
          <p:cNvPr id="7" name="Espace réservé du contenu 6">
            <a:extLst>
              <a:ext uri="{FF2B5EF4-FFF2-40B4-BE49-F238E27FC236}">
                <a16:creationId xmlns:a16="http://schemas.microsoft.com/office/drawing/2014/main" id="{C250F21D-F5C2-449F-94CA-94669411AE24}"/>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573078" y="2809461"/>
            <a:ext cx="4214192" cy="3299790"/>
          </a:xfrm>
        </p:spPr>
      </p:pic>
      <p:pic>
        <p:nvPicPr>
          <p:cNvPr id="9" name="Espace réservé du contenu 8">
            <a:extLst>
              <a:ext uri="{FF2B5EF4-FFF2-40B4-BE49-F238E27FC236}">
                <a16:creationId xmlns:a16="http://schemas.microsoft.com/office/drawing/2014/main" id="{C17BC657-C99F-4096-A03E-9B292BF30A0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29810" y="3006725"/>
            <a:ext cx="4964761" cy="2861415"/>
          </a:xfrm>
        </p:spPr>
      </p:pic>
    </p:spTree>
    <p:extLst>
      <p:ext uri="{BB962C8B-B14F-4D97-AF65-F5344CB8AC3E}">
        <p14:creationId xmlns:p14="http://schemas.microsoft.com/office/powerpoint/2010/main" val="2405648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8607FA-E11B-4AB8-B527-4BBE9AF56A3C}"/>
              </a:ext>
            </a:extLst>
          </p:cNvPr>
          <p:cNvSpPr>
            <a:spLocks noGrp="1"/>
          </p:cNvSpPr>
          <p:nvPr>
            <p:ph type="title"/>
          </p:nvPr>
        </p:nvSpPr>
        <p:spPr/>
        <p:txBody>
          <a:bodyPr>
            <a:normAutofit/>
          </a:bodyPr>
          <a:lstStyle/>
          <a:p>
            <a:pPr algn="ctr"/>
            <a:r>
              <a:rPr lang="en-CA" sz="3600" dirty="0"/>
              <a:t>QUELLE NATURE NOUS CARACTÉRISE LE PLUS?</a:t>
            </a:r>
            <a:br>
              <a:rPr lang="en-CA" sz="3600" dirty="0"/>
            </a:br>
            <a:r>
              <a:rPr lang="en-CA" sz="3600" b="1" dirty="0"/>
              <a:t>LA CHENILLE?</a:t>
            </a:r>
            <a:r>
              <a:rPr lang="en-CA" sz="3600" dirty="0"/>
              <a:t> OU </a:t>
            </a:r>
            <a:r>
              <a:rPr lang="en-CA" sz="3600" b="1" dirty="0"/>
              <a:t>LE PAPILLON?</a:t>
            </a:r>
            <a:endParaRPr lang="fr-CA" sz="3600" b="1" dirty="0"/>
          </a:p>
        </p:txBody>
      </p:sp>
      <p:pic>
        <p:nvPicPr>
          <p:cNvPr id="10" name="Espace réservé du contenu 9">
            <a:extLst>
              <a:ext uri="{FF2B5EF4-FFF2-40B4-BE49-F238E27FC236}">
                <a16:creationId xmlns:a16="http://schemas.microsoft.com/office/drawing/2014/main" id="{A8661325-89A2-490F-AE51-DAF520743D3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7161" y="2192784"/>
            <a:ext cx="4145871" cy="3462292"/>
          </a:xfrm>
        </p:spPr>
      </p:pic>
      <p:pic>
        <p:nvPicPr>
          <p:cNvPr id="12" name="Espace réservé du contenu 11">
            <a:extLst>
              <a:ext uri="{FF2B5EF4-FFF2-40B4-BE49-F238E27FC236}">
                <a16:creationId xmlns:a16="http://schemas.microsoft.com/office/drawing/2014/main" id="{8A0C5FD1-2EB2-4E6C-AEA2-E28E5C4410A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6210" y="2192784"/>
            <a:ext cx="3950563" cy="3462292"/>
          </a:xfrm>
        </p:spPr>
      </p:pic>
    </p:spTree>
    <p:extLst>
      <p:ext uri="{BB962C8B-B14F-4D97-AF65-F5344CB8AC3E}">
        <p14:creationId xmlns:p14="http://schemas.microsoft.com/office/powerpoint/2010/main" val="1297610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97949E14-CD1A-46E7-9070-975E82A6591E}"/>
              </a:ext>
            </a:extLst>
          </p:cNvPr>
          <p:cNvSpPr>
            <a:spLocks noGrp="1"/>
          </p:cNvSpPr>
          <p:nvPr>
            <p:ph type="title"/>
          </p:nvPr>
        </p:nvSpPr>
        <p:spPr/>
        <p:txBody>
          <a:bodyPr/>
          <a:lstStyle/>
          <a:p>
            <a:pPr algn="ctr"/>
            <a:r>
              <a:rPr lang="en-CA" dirty="0"/>
              <a:t>LE POUVOIR DE DEVENIR ENFANT DE DIEU</a:t>
            </a:r>
            <a:endParaRPr lang="fr-CA" dirty="0"/>
          </a:p>
        </p:txBody>
      </p:sp>
      <p:sp>
        <p:nvSpPr>
          <p:cNvPr id="11" name="Espace réservé du texte 10">
            <a:extLst>
              <a:ext uri="{FF2B5EF4-FFF2-40B4-BE49-F238E27FC236}">
                <a16:creationId xmlns:a16="http://schemas.microsoft.com/office/drawing/2014/main" id="{CA01CEB9-F1CB-4C0F-85C1-9D9538FE14D2}"/>
              </a:ext>
            </a:extLst>
          </p:cNvPr>
          <p:cNvSpPr>
            <a:spLocks noGrp="1"/>
          </p:cNvSpPr>
          <p:nvPr>
            <p:ph type="body" idx="1"/>
          </p:nvPr>
        </p:nvSpPr>
        <p:spPr>
          <a:xfrm>
            <a:off x="873677" y="1681163"/>
            <a:ext cx="5157787" cy="823912"/>
          </a:xfrm>
        </p:spPr>
        <p:txBody>
          <a:bodyPr>
            <a:noAutofit/>
          </a:bodyPr>
          <a:lstStyle/>
          <a:p>
            <a:r>
              <a:rPr lang="en-CA" sz="6600" dirty="0"/>
              <a:t>QUI ES-TU?</a:t>
            </a:r>
            <a:endParaRPr lang="fr-CA" sz="6600" dirty="0"/>
          </a:p>
        </p:txBody>
      </p:sp>
      <p:pic>
        <p:nvPicPr>
          <p:cNvPr id="16" name="Espace réservé du contenu 15">
            <a:extLst>
              <a:ext uri="{FF2B5EF4-FFF2-40B4-BE49-F238E27FC236}">
                <a16:creationId xmlns:a16="http://schemas.microsoft.com/office/drawing/2014/main" id="{250B2F7F-F84E-448E-89D7-60DC1E01CEF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2505075"/>
            <a:ext cx="4954587" cy="3987800"/>
          </a:xfrm>
        </p:spPr>
      </p:pic>
      <p:sp>
        <p:nvSpPr>
          <p:cNvPr id="13" name="Espace réservé du texte 12">
            <a:extLst>
              <a:ext uri="{FF2B5EF4-FFF2-40B4-BE49-F238E27FC236}">
                <a16:creationId xmlns:a16="http://schemas.microsoft.com/office/drawing/2014/main" id="{277B43BA-4F4F-4B10-8D24-1B121DACCA14}"/>
              </a:ext>
            </a:extLst>
          </p:cNvPr>
          <p:cNvSpPr>
            <a:spLocks noGrp="1"/>
          </p:cNvSpPr>
          <p:nvPr>
            <p:ph type="body" sz="quarter" idx="3"/>
          </p:nvPr>
        </p:nvSpPr>
        <p:spPr>
          <a:xfrm>
            <a:off x="6172200" y="1681163"/>
            <a:ext cx="5183188" cy="823912"/>
          </a:xfrm>
        </p:spPr>
        <p:txBody>
          <a:bodyPr>
            <a:noAutofit/>
          </a:bodyPr>
          <a:lstStyle/>
          <a:p>
            <a:r>
              <a:rPr lang="en-CA" sz="3600" dirty="0"/>
              <a:t>À QUI RESSEMBLES-TU?</a:t>
            </a:r>
            <a:endParaRPr lang="fr-CA" sz="3600" dirty="0"/>
          </a:p>
        </p:txBody>
      </p:sp>
      <p:sp>
        <p:nvSpPr>
          <p:cNvPr id="14" name="Espace réservé du contenu 13">
            <a:extLst>
              <a:ext uri="{FF2B5EF4-FFF2-40B4-BE49-F238E27FC236}">
                <a16:creationId xmlns:a16="http://schemas.microsoft.com/office/drawing/2014/main" id="{7B4A23EB-282A-42BC-8C23-386E38687F4A}"/>
              </a:ext>
            </a:extLst>
          </p:cNvPr>
          <p:cNvSpPr>
            <a:spLocks noGrp="1"/>
          </p:cNvSpPr>
          <p:nvPr>
            <p:ph sz="quarter" idx="4"/>
          </p:nvPr>
        </p:nvSpPr>
        <p:spPr/>
        <p:txBody>
          <a:bodyPr>
            <a:normAutofit/>
          </a:bodyPr>
          <a:lstStyle/>
          <a:p>
            <a:pPr marL="0" indent="0">
              <a:buNone/>
            </a:pPr>
            <a:endParaRPr lang="en-CA" sz="4000" dirty="0"/>
          </a:p>
          <a:p>
            <a:r>
              <a:rPr lang="en-CA" sz="7200" dirty="0"/>
              <a:t>QU’ES-TU DEVENU?</a:t>
            </a:r>
            <a:endParaRPr lang="fr-CA" sz="7200" dirty="0"/>
          </a:p>
        </p:txBody>
      </p:sp>
    </p:spTree>
    <p:extLst>
      <p:ext uri="{BB962C8B-B14F-4D97-AF65-F5344CB8AC3E}">
        <p14:creationId xmlns:p14="http://schemas.microsoft.com/office/powerpoint/2010/main" val="3341491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TotalTime>
  <Words>518</Words>
  <Application>Microsoft Office PowerPoint</Application>
  <PresentationFormat>Grand écran</PresentationFormat>
  <Paragraphs>45</Paragraphs>
  <Slides>26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26</vt:i4>
      </vt:variant>
    </vt:vector>
  </HeadingPairs>
  <TitlesOfParts>
    <vt:vector size="30" baseType="lpstr">
      <vt:lpstr>Arial</vt:lpstr>
      <vt:lpstr>Calibri</vt:lpstr>
      <vt:lpstr>Calibri Light</vt:lpstr>
      <vt:lpstr>Thème Office</vt:lpstr>
      <vt:lpstr>QUI ES-TU? QU’ES-TU DEVENU?</vt:lpstr>
      <vt:lpstr>Ge 3:8-11 ( Alors ils entendirent la voix de l'Eternel Dieu, qui parcourait le jardin vers le soir, et l'homme et sa femme se cachèrent loin de la face de l'Eternel Dieu, au milieu des arbres du jardin. Mais l'Eternel Dieu appela l'homme, et lui dit : Où es-tu ? Il répondit : J'ai entendu ta voix dans le jardin, et j'ai eu peur, parce que je suis nu, et je me suis caché. Et l'Eternel Dieu dit : Qui t'a appris que tu es nu ? Est-ce que tu as mangé de l'arbre dont je t'avais défendu de manger ?)  </vt:lpstr>
      <vt:lpstr>Présentation PowerPoint</vt:lpstr>
      <vt:lpstr>1- UN PLAN DE SAUVETAGE, NOUS POUVONS DEVENIR ENFANTS DE DIEU</vt:lpstr>
      <vt:lpstr>Présentation PowerPoint</vt:lpstr>
      <vt:lpstr>Présentation PowerPoint</vt:lpstr>
      <vt:lpstr> </vt:lpstr>
      <vt:lpstr>2- NOUS POUVONS DEVENIR DES ADULTES SPIRITUELS</vt:lpstr>
      <vt:lpstr>Présentation PowerPoint</vt:lpstr>
      <vt:lpstr>ENFANCE</vt:lpstr>
      <vt:lpstr>ADOLESCENCE</vt:lpstr>
      <vt:lpstr>ADULTES</vt:lpstr>
      <vt:lpstr>QUE VOULEZ-VOUS DEVENIR</vt:lpstr>
      <vt:lpstr>Présentation PowerPoint</vt:lpstr>
      <vt:lpstr>3- NOUS POUVONS DEVENIR PARTICIPANTS DE LA NATURE DIVINE</vt:lpstr>
      <vt:lpstr>FUIR LES CONVOITISES QUI FONT LA GUERRE À NOTRE ÂME</vt:lpstr>
      <vt:lpstr>Que dire des distractions, des attractions?</vt:lpstr>
      <vt:lpstr>Présentation PowerPoint</vt:lpstr>
      <vt:lpstr>LES YEUX FIXÉS SUR L’HUILE</vt:lpstr>
      <vt:lpstr>Deux natures s’affrontent, une charnelle et l’autre spirituelle</vt:lpstr>
      <vt:lpstr>DOUBLE NATIONALITÉ</vt:lpstr>
      <vt:lpstr>LEQUEL DE NOS PASSEPORT A LE PLUS D’ÉTAMPES? </vt:lpstr>
      <vt:lpstr>DIS-MOI QUI TU FRÉQUENTES, JE TE DIRAI QUI TU ES.</vt:lpstr>
      <vt:lpstr>LES MAUVAISES COMPAGNIES CORROMPENT LES BONNES MOEURS</vt:lpstr>
      <vt:lpstr>QUELLE NATURE NOUS CARACTÉRISE LE PLUS? LA CHENILLE? OU LE PAPILLON?</vt:lpstr>
      <vt:lpstr>LE POUVOIR DE DEVENIR ENFANT DE DIEU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 ES-TU? QU’ES-TU DEVENU?</dc:title>
  <dc:creator>Utilisateur</dc:creator>
  <cp:lastModifiedBy>Utilisateur</cp:lastModifiedBy>
  <cp:revision>57</cp:revision>
  <dcterms:created xsi:type="dcterms:W3CDTF">2019-09-07T13:11:14Z</dcterms:created>
  <dcterms:modified xsi:type="dcterms:W3CDTF">2019-10-20T00:03:20Z</dcterms:modified>
</cp:coreProperties>
</file>